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969" r:id="rId2"/>
    <p:sldId id="1465" r:id="rId3"/>
    <p:sldId id="1423" r:id="rId4"/>
    <p:sldId id="1464" r:id="rId5"/>
    <p:sldId id="1472" r:id="rId6"/>
    <p:sldId id="1473" r:id="rId7"/>
    <p:sldId id="1475" r:id="rId8"/>
    <p:sldId id="1476" r:id="rId9"/>
    <p:sldId id="1466" r:id="rId10"/>
    <p:sldId id="1477" r:id="rId11"/>
    <p:sldId id="1478" r:id="rId12"/>
    <p:sldId id="1468" r:id="rId13"/>
    <p:sldId id="1479" r:id="rId14"/>
    <p:sldId id="1480" r:id="rId15"/>
    <p:sldId id="1470" r:id="rId16"/>
    <p:sldId id="1481" r:id="rId17"/>
    <p:sldId id="1482" r:id="rId18"/>
    <p:sldId id="14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-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6630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57758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32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09700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11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98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50246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856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23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394920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5089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81014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12953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24821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5002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42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784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55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爱的语言</a:t>
            </a:r>
            <a:r>
              <a:rPr lang="en-US" altLang="zh-CN" sz="5400" b="1" kern="0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-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非暴力沟通（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1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周五专题  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8F7C-3623-93B1-D196-3F9272848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A3ECD-C0EB-CFBD-A229-225A2D3254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1AC165-DAA0-5B87-65E6-8BBDCF12C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21" y="0"/>
            <a:ext cx="5775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8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暴力沟通四种常见的方式：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道德评判，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进行比较，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回避责任，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强人所难。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2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非暴力沟通的目的：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更好的表达自己，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更好的倾听别人。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40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非暴力沟通的四个要素：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观察，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感受，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需要，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373187" lvl="2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请求。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4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）观察。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我们看到了什么，把自己看到的东西说出来。但这里要注意的是，不要把把评价和观察弄混。观察是确实发生过的事情，评价是我们的主观判断。所以我们说出自己的评价的时候，可能会让对方觉得反感，来反击我们。</a:t>
            </a:r>
            <a:endParaRPr kumimoji="1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5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练习一：观察或评论？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、哥哥昨天无缘无故对我发脾气。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、昨晚妹妹在看电视时啃指甲。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、会议时，经理没有问我的意见。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、我父亲是个好人。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、迈克工作的时间太长了。</a:t>
            </a:r>
          </a:p>
        </p:txBody>
      </p:sp>
    </p:spTree>
    <p:extLst>
      <p:ext uri="{BB962C8B-B14F-4D97-AF65-F5344CB8AC3E}">
        <p14:creationId xmlns:p14="http://schemas.microsoft.com/office/powerpoint/2010/main" val="63946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、亨利很霸道。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、本周彼得每天都排在最前面。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、我儿子经常不刷牙。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、里奇告诉我，我穿黄色衣服不好看。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、姑姑在和我说话时爱发牢骚。</a:t>
            </a:r>
          </a:p>
        </p:txBody>
      </p:sp>
    </p:spTree>
    <p:extLst>
      <p:ext uri="{BB962C8B-B14F-4D97-AF65-F5344CB8AC3E}">
        <p14:creationId xmlns:p14="http://schemas.microsoft.com/office/powerpoint/2010/main" val="406524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4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）感受。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什么是感受，开心，兴奋，难过，沮丧，这样的词汇就是感受。中国人其实都是比较含蓄的，习惯于忽略自己的感受，平时我们表达出来的往往是加入了评判的想法。只有最真切的情绪，才能反映出我们内心真实的需求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01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练习二：表达感受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、我觉得你不爱我。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、你要离开，我很难过。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、当你说那句话时，我感到害怕。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、如果你不和我打招呼，我会觉得你不在乎我。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、你能来，我很高兴。</a:t>
            </a:r>
          </a:p>
        </p:txBody>
      </p:sp>
    </p:spTree>
    <p:extLst>
      <p:ext uri="{BB962C8B-B14F-4D97-AF65-F5344CB8AC3E}">
        <p14:creationId xmlns:p14="http://schemas.microsoft.com/office/powerpoint/2010/main" val="2434395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、你真可恶。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、我想打你。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、我觉得我被人误解了。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、你帮我的忙，我很开心。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、我是个没用的人。</a:t>
            </a:r>
          </a:p>
        </p:txBody>
      </p:sp>
    </p:spTree>
    <p:extLst>
      <p:ext uri="{BB962C8B-B14F-4D97-AF65-F5344CB8AC3E}">
        <p14:creationId xmlns:p14="http://schemas.microsoft.com/office/powerpoint/2010/main" val="694671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95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）需要。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感受的根源是我们自身的需要。所以，当我们感到难过，伤心，沮丧的时候，不用忙着去指责别人，不如静下心来想想，究竟是我们想要的是什么。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2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练习三：需要和感受的关系</a:t>
            </a:r>
          </a:p>
          <a:p>
            <a:pPr marL="0" lvl="0" indent="0">
              <a:lnSpc>
                <a:spcPct val="150000"/>
              </a:lnSpc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、你将公司机密文件放在了会议室。太令我失望了。 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、你这么说，我很紧张。我需要尊重。</a:t>
            </a:r>
          </a:p>
          <a:p>
            <a:pPr marL="0" lvl="0" indent="0">
              <a:lnSpc>
                <a:spcPct val="150000"/>
              </a:lnSpc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、你来得这么晚，让我很郁闷。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、你无法来吃饭，我很难过。我本来想和你好好聊一聊。</a:t>
            </a:r>
          </a:p>
          <a:p>
            <a:pPr marL="0" lvl="0" indent="0">
              <a:lnSpc>
                <a:spcPct val="150000"/>
              </a:lnSpc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、我很伤心。因为你没有做你答应我的事情。</a:t>
            </a:r>
          </a:p>
        </p:txBody>
      </p:sp>
    </p:spTree>
    <p:extLst>
      <p:ext uri="{BB962C8B-B14F-4D97-AF65-F5344CB8AC3E}">
        <p14:creationId xmlns:p14="http://schemas.microsoft.com/office/powerpoint/2010/main" val="907464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03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、我很沮丧。我希望我的工作已经取得更大的进展。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、朋友叫我外号让我很难过。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、你得奖了，我很高兴。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、你嗓门那么大，吓死人了。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、你让我搭你的车回家，我很感激。因为我想比孩子们先到家。</a:t>
            </a:r>
          </a:p>
        </p:txBody>
      </p:sp>
    </p:spTree>
    <p:extLst>
      <p:ext uri="{BB962C8B-B14F-4D97-AF65-F5344CB8AC3E}">
        <p14:creationId xmlns:p14="http://schemas.microsoft.com/office/powerpoint/2010/main" val="2089766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4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）请求。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怎么提请求，如果我们表达的含糊不清的，那人家就不明白你到底想要的什么。或者说，你提了个请求，人家觉得你是在命令他，那他肯定就很难来同意你的请求。所以，我们在提出请求的时候，一定要清楚，具体。告诉他希望他怎么样，而不是不要怎么样。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54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练习四：提出请求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、我希望你理解我。</a:t>
            </a:r>
            <a:endParaRPr lang="en-US" altLang="zh-CN" sz="4000" b="1" dirty="0">
              <a:solidFill>
                <a:prstClr val="white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、请告诉我，在我做的事情中，你最满意哪一件？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、我希望你更加自信。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、不要再喝酒了。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、请让我成为我自己。</a:t>
            </a:r>
          </a:p>
        </p:txBody>
      </p:sp>
    </p:spTree>
    <p:extLst>
      <p:ext uri="{BB962C8B-B14F-4D97-AF65-F5344CB8AC3E}">
        <p14:creationId xmlns:p14="http://schemas.microsoft.com/office/powerpoint/2010/main" val="2872626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8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、关于昨天的会议，请不要隐瞒你的看法。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、我希望你能在规定的时速内驾驶。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、我想更好地了解你。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、我希望你尊重我的个人隐私。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、我希望你经常做晚饭。</a:t>
            </a:r>
          </a:p>
        </p:txBody>
      </p:sp>
    </p:spTree>
    <p:extLst>
      <p:ext uri="{BB962C8B-B14F-4D97-AF65-F5344CB8AC3E}">
        <p14:creationId xmlns:p14="http://schemas.microsoft.com/office/powerpoint/2010/main" val="3881119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非暴力沟通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正确表达的模版：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）观察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当我看到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听到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/……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）感受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我感受到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……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）需要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因为我需要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）请求</a:t>
            </a:r>
          </a:p>
          <a:p>
            <a:pPr marL="1087437" lvl="3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你是否愿意</a:t>
            </a:r>
            <a:r>
              <a:rPr lang="en-US" altLang="zh-CN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40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（请求而非命令）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3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1078</Words>
  <Application>Microsoft Office PowerPoint</Application>
  <PresentationFormat>Widescreen</PresentationFormat>
  <Paragraphs>78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SimSun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5</cp:revision>
  <dcterms:created xsi:type="dcterms:W3CDTF">2022-08-05T17:02:08Z</dcterms:created>
  <dcterms:modified xsi:type="dcterms:W3CDTF">2022-08-05T18:48:25Z</dcterms:modified>
</cp:coreProperties>
</file>